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303" r:id="rId6"/>
    <p:sldId id="302" r:id="rId7"/>
    <p:sldId id="260" r:id="rId8"/>
    <p:sldId id="304" r:id="rId9"/>
    <p:sldId id="298" r:id="rId10"/>
    <p:sldId id="262" r:id="rId11"/>
    <p:sldId id="291" r:id="rId12"/>
    <p:sldId id="290" r:id="rId13"/>
    <p:sldId id="309" r:id="rId14"/>
    <p:sldId id="308" r:id="rId15"/>
    <p:sldId id="267" r:id="rId16"/>
    <p:sldId id="305" r:id="rId17"/>
    <p:sldId id="295" r:id="rId18"/>
    <p:sldId id="301" r:id="rId19"/>
    <p:sldId id="306" r:id="rId20"/>
    <p:sldId id="271" r:id="rId21"/>
    <p:sldId id="307" r:id="rId22"/>
    <p:sldId id="299" r:id="rId23"/>
    <p:sldId id="292" r:id="rId24"/>
    <p:sldId id="300" r:id="rId25"/>
    <p:sldId id="26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1142984"/>
            <a:ext cx="5072066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«Воспитание патриотических чувств через праздники и досуги  в детском саду»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0"/>
            <a:ext cx="50016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Праздник мамы «8 марта»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1027" name="Picture 3" descr="C:\Users\Леся\Desktop\пед совет\фото для през\DSC04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4070003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Леся\Desktop\пед совет\фото для през\DSC04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71810"/>
            <a:ext cx="4286252" cy="32146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857232"/>
            <a:ext cx="78581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У каждого народа свои сказки, и все они передают от поколения к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поколению основные нравственные ценности: добро, дружба,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взаимопомощь, трудолюбие.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Произведения устного народного творчества не только формируют любовь к традициям своего народа, но и способствуют развитию личности в духе патриотизма.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SAM_1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038600" cy="35202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Users\Леся\Desktop\пед совет\фото для през\SAM_12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142984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28596" y="142852"/>
            <a:ext cx="8359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«Знакомство с фольклором разных народов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»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00298" y="214290"/>
            <a:ext cx="40783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Постановки сказок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»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8" name="Picture 2" descr="C:\Users\Леся\Desktop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4500594" cy="33754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285860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Большое место в приобщении детей к народной культуре должны занимать народные праздники и традиции.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ся\Desktop\пед совет\фото для през\IMG_3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4038600" cy="269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Users\Леся\Desktop\пед совет\фото для през\IMG_38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000528" cy="269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357554" y="642918"/>
            <a:ext cx="37802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«Осенняя ярмарка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»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7554" y="642918"/>
            <a:ext cx="2589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«Масленица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»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7170" name="Picture 2" descr="C:\Users\Леся\Desktop\пед совет\фото для през\SAM_14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1" name="Picture 3" descr="C:\Users\Леся\Desktop\пед совет\фото для през\SAM_14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928934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71438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 патриотическом воспитании огромное значение имеет пример взрослых, в особенности же близких людей. На конкретных фактах из жизни старших членов семьи (дедушек и бабушек, участников Великой Отечественной войны, их фронтовых и трудовых подвигов) необходимо привить детям такие важные понятия, как "долг перед Родиной", "любовь к Отечеству",  "трудовой подвиг" и т.д. Важно подвести ребенка к пониманию, что мы победили потому, что любим свою Отчизну, Родина чтит своих героев, отдавших жизнь за счастье людей. Их имена увековечены в названиях городов, улиц, площадей, в их честь воздвигнуты памятники.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ся\Desktop\пед совет\боярд\IMG_5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4038600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3017309" cy="34718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286116" y="785794"/>
            <a:ext cx="2502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Экскурсии»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1285860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Поощрять интерес детей к событиям, происходящим в стране, воспитывать чувство гордости за ее достижения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052" y="836712"/>
            <a:ext cx="7864652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47564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«Мы  маленькие Олимпийцы»</a:t>
            </a:r>
          </a:p>
        </p:txBody>
      </p:sp>
      <p:pic>
        <p:nvPicPr>
          <p:cNvPr id="6" name="Picture 3" descr="C:\Users\М.видео\Desktop\3410122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86322"/>
            <a:ext cx="2005502" cy="1728192"/>
          </a:xfrm>
          <a:prstGeom prst="rect">
            <a:avLst/>
          </a:prstGeom>
          <a:noFill/>
        </p:spPr>
      </p:pic>
      <p:pic>
        <p:nvPicPr>
          <p:cNvPr id="4098" name="Picture 2" descr="F:\малая олимпиада 2014\IMG_45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1472" y="785794"/>
            <a:ext cx="4038600" cy="30495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F:\малая олимпиада 2014\IMG_45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429000"/>
            <a:ext cx="4572032" cy="269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142984"/>
            <a:ext cx="7000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патриотических чувств проходит эффективнее, если детский сад устанавливает тесную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связь с семьёй.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214290"/>
            <a:ext cx="4219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«Сокровища пиратов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»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8194" name="Picture 2" descr="F:\боярд\IMG_5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5143536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195" name="Picture 3" descr="F:\боярд\IMG_5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928934"/>
            <a:ext cx="4681542" cy="34782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000108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Немалое значение для воспитания у детей интереса и любви к родному краю имеет ближайшее окружение.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ся\Desktop\пед совет\фото для през\DSC08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500594" cy="3457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7" name="Picture 3" descr="C:\Users\Леся\Desktop\пед совет\фото для през\DSC08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428868"/>
            <a:ext cx="3680224" cy="3614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142852"/>
            <a:ext cx="36519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«Дни рождения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751344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Таким образом, наши мероприятия становятся источником развития интереса и приобщения к истории семьи, народной культуре, традициям, обычаям, но и их родителей.   Благодаря совместным мероприятиям воспитателей, детей и родителей , у последних повысился интерес к жизни ребёнка, усилилась эмоциональная близость к ним и к детскому саду, положительно изменились внутри семейные отношения. Мы добиваемся того,  чтобы родители были не только активными слушателями и зрителями, но и активными исполнителями песен, плясок, хороводов, музыкальных и спортивных игр, активно включались в работу по подготовке к праздникам и развлечениям.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6429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098" name="WordArt 2" descr="1311170788_1311110903_russian-flag"/>
          <p:cNvSpPr>
            <a:spLocks noChangeArrowheads="1" noChangeShapeType="1" noTextEdit="1"/>
          </p:cNvSpPr>
          <p:nvPr/>
        </p:nvSpPr>
        <p:spPr bwMode="auto">
          <a:xfrm>
            <a:off x="2699792" y="-138128"/>
            <a:ext cx="4324350" cy="2705100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за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000108"/>
            <a:ext cx="7960969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Патриотическая направленность</a:t>
            </a:r>
          </a:p>
          <a:p>
            <a:endParaRPr lang="ru-RU" sz="2800" dirty="0" smtClean="0"/>
          </a:p>
          <a:p>
            <a:pPr algn="ctr"/>
            <a:r>
              <a:rPr lang="ru-RU" sz="2800" b="1" dirty="0" smtClean="0"/>
              <a:t>В Программе большое внимание уделяется воспитанию в детях патриотических чувств, любви к Родине, гордости за ее достижения, уверенности в том, что Россия — великая многонациональная страна с героическим прошлым и счастливым будущим.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9355" y="908720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714356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214414" y="571480"/>
            <a:ext cx="742955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Родная страна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b="1" dirty="0"/>
              <a:t>Расширять представления о родном крае</a:t>
            </a:r>
            <a:r>
              <a:rPr lang="ru-RU" sz="16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Продолжать знакомить </a:t>
            </a:r>
            <a:r>
              <a:rPr lang="ru-RU" sz="1600" b="1" dirty="0"/>
              <a:t>с достопримечательностями региона, в котором живут </a:t>
            </a:r>
            <a:r>
              <a:rPr lang="ru-RU" sz="1600" b="1" dirty="0" smtClean="0"/>
              <a:t>дети.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 smtClean="0"/>
              <a:t>Нa</a:t>
            </a:r>
            <a:r>
              <a:rPr lang="ru-RU" sz="1600" b="1" dirty="0" smtClean="0"/>
              <a:t> </a:t>
            </a:r>
            <a:r>
              <a:rPr lang="ru-RU" sz="1600" b="1" dirty="0"/>
              <a:t>основе расширения знаний об окружающем </a:t>
            </a:r>
            <a:r>
              <a:rPr lang="ru-RU" sz="1600" b="1" dirty="0" smtClean="0"/>
              <a:t>воспитывать патриотические </a:t>
            </a:r>
            <a:r>
              <a:rPr lang="ru-RU" sz="1600" b="1" dirty="0"/>
              <a:t>и интернациональные чувства, любовь к </a:t>
            </a:r>
            <a:r>
              <a:rPr lang="ru-RU" sz="1600" b="1" dirty="0" smtClean="0"/>
              <a:t>Родине.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smtClean="0"/>
              <a:t>Углублять </a:t>
            </a:r>
            <a:r>
              <a:rPr lang="ru-RU" sz="1600" b="1" dirty="0"/>
              <a:t>и </a:t>
            </a:r>
            <a:r>
              <a:rPr lang="ru-RU" sz="1600" b="1" dirty="0" smtClean="0"/>
              <a:t>уточнять </a:t>
            </a:r>
            <a:r>
              <a:rPr lang="ru-RU" sz="1600" b="1" dirty="0"/>
              <a:t>представления о Родине — России</a:t>
            </a:r>
            <a:r>
              <a:rPr lang="ru-RU" sz="16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b="1" dirty="0"/>
              <a:t>Поощрять интерес детей к </a:t>
            </a:r>
            <a:r>
              <a:rPr lang="ru-RU" sz="1600" b="1" dirty="0" smtClean="0"/>
              <a:t>событиям</a:t>
            </a:r>
            <a:r>
              <a:rPr lang="ru-RU" sz="1600" b="1" dirty="0"/>
              <a:t>, происходящим в стране, воспитывать чувство гордости за ее </a:t>
            </a:r>
            <a:r>
              <a:rPr lang="ru-RU" sz="1600" b="1" dirty="0" smtClean="0"/>
              <a:t>достижения.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smtClean="0"/>
              <a:t>Закреплять </a:t>
            </a:r>
            <a:r>
              <a:rPr lang="ru-RU" sz="1600" b="1" dirty="0"/>
              <a:t>знания о флаге, гербе и гимне России (гимн исполняется</a:t>
            </a:r>
          </a:p>
          <a:p>
            <a:r>
              <a:rPr lang="ru-RU" sz="1600" b="1" dirty="0"/>
              <a:t>во время праздника или другого торжественного события; когда звучит</a:t>
            </a:r>
          </a:p>
          <a:p>
            <a:r>
              <a:rPr lang="ru-RU" sz="1600" b="1" dirty="0"/>
              <a:t>гимн, все встают, а мужчины и мальчики снимают головные уборы</a:t>
            </a:r>
            <a:r>
              <a:rPr lang="ru-RU" sz="1600" b="1" dirty="0" smtClean="0"/>
              <a:t>).</a:t>
            </a:r>
            <a:endParaRPr lang="ru-RU" sz="1600" b="1" dirty="0"/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Развивать </a:t>
            </a:r>
            <a:r>
              <a:rPr lang="ru-RU" sz="1600" b="1" dirty="0"/>
              <a:t>представления о том, что Российская Федерация (</a:t>
            </a:r>
            <a:r>
              <a:rPr lang="ru-RU" sz="1600" b="1" dirty="0" smtClean="0"/>
              <a:t>Россия</a:t>
            </a:r>
            <a:r>
              <a:rPr lang="ru-RU" sz="1600" b="1" dirty="0"/>
              <a:t>) — огромная, многонациональная страна. </a:t>
            </a:r>
            <a:endParaRPr lang="ru-RU" sz="1600" b="1" dirty="0" smtClean="0"/>
          </a:p>
          <a:p>
            <a:pPr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smtClean="0"/>
              <a:t>Воспитывать </a:t>
            </a:r>
            <a:r>
              <a:rPr lang="ru-RU" sz="1600" b="1" dirty="0"/>
              <a:t>уважение </a:t>
            </a:r>
            <a:r>
              <a:rPr lang="ru-RU" sz="1600" b="1" dirty="0" smtClean="0"/>
              <a:t>к людям </a:t>
            </a:r>
            <a:r>
              <a:rPr lang="ru-RU" sz="1600" b="1" dirty="0"/>
              <a:t>разных национальностей и их </a:t>
            </a:r>
            <a:r>
              <a:rPr lang="ru-RU" sz="1600" b="1" dirty="0" smtClean="0"/>
              <a:t>обычаям.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Расширять </a:t>
            </a:r>
            <a:r>
              <a:rPr lang="ru-RU" sz="1600" b="1" dirty="0"/>
              <a:t>представления о Москве — главном городе, столице России.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Расширять </a:t>
            </a:r>
            <a:r>
              <a:rPr lang="ru-RU" sz="1600" b="1" dirty="0"/>
              <a:t>знания о государственных праздниках</a:t>
            </a:r>
            <a:r>
              <a:rPr lang="ru-RU" sz="16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b="1" dirty="0"/>
              <a:t>Рассказывать </a:t>
            </a:r>
            <a:r>
              <a:rPr lang="ru-RU" sz="1600" b="1" dirty="0" smtClean="0"/>
              <a:t>детям </a:t>
            </a:r>
            <a:r>
              <a:rPr lang="ru-RU" sz="1600" b="1" dirty="0"/>
              <a:t>о Ю. А. Гагарине и других героях космоса.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Углублять </a:t>
            </a:r>
            <a:r>
              <a:rPr lang="ru-RU" sz="1600" b="1" dirty="0"/>
              <a:t>знания о Российской армии</a:t>
            </a:r>
            <a:r>
              <a:rPr lang="ru-RU" sz="16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b="1" dirty="0"/>
              <a:t>Воспитывать уважение к </a:t>
            </a:r>
            <a:r>
              <a:rPr lang="ru-RU" sz="1600" b="1" dirty="0" smtClean="0"/>
              <a:t>защитникам </a:t>
            </a:r>
            <a:r>
              <a:rPr lang="ru-RU" sz="1600" b="1" dirty="0"/>
              <a:t>Отечества, к памяти павших бойцов (возлагать с детьми </a:t>
            </a:r>
            <a:r>
              <a:rPr lang="ru-RU" sz="1600" b="1" dirty="0" smtClean="0"/>
              <a:t>цветы к </a:t>
            </a:r>
            <a:r>
              <a:rPr lang="ru-RU" sz="1600" b="1" dirty="0"/>
              <a:t>обелискам, памятникам и т. д.).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Старшая группа</a:t>
            </a:r>
          </a:p>
          <a:p>
            <a:pPr algn="ctr"/>
            <a:r>
              <a:rPr lang="ru-RU" sz="2000" b="1" dirty="0" smtClean="0"/>
              <a:t>(от 5 до 6 лет)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714356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071538" y="571480"/>
            <a:ext cx="778674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Родная страна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 Расширять представления о малой Родине.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Рассказывать детям о достопримечательностях, культуре, традициях родного края; о замечательных людях, прославивших свой край.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Расширять представления детей о родной стране, о государственных</a:t>
            </a:r>
          </a:p>
          <a:p>
            <a:r>
              <a:rPr lang="ru-RU" sz="1600" b="1" dirty="0" smtClean="0"/>
              <a:t>праздниках (8 Марта, День защитника Отечества, День Победы, Новый</a:t>
            </a:r>
          </a:p>
          <a:p>
            <a:r>
              <a:rPr lang="ru-RU" sz="1600" b="1" dirty="0" smtClean="0"/>
              <a:t>год и т. д.).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Воспитывать любовь к Родине.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Формировать представления о том, что Российская Федерация</a:t>
            </a:r>
          </a:p>
          <a:p>
            <a:r>
              <a:rPr lang="ru-RU" sz="1600" b="1" dirty="0" smtClean="0"/>
              <a:t>(Россия) — огромная многонациональная страна.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Рассказывать детям о</a:t>
            </a:r>
          </a:p>
          <a:p>
            <a:r>
              <a:rPr lang="ru-RU" sz="1600" b="1" dirty="0" smtClean="0"/>
              <a:t>том, что Москва — главный город, столица нашей Родины.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Познакомить с флагом и гербом России, мелодией гимна.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Расширять представления детей о Российской армии.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Воспитывать уважение к защитникам отечества.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Рассказывать о трудной, но почетной обязанности защищать Родину, охранять ее спокойствие и безопасность; о том, как в годы войн храбро сражались и защищали нашу страну от врагов прадеды, деды, отцы.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Приглашать в детский сад военных, ветеранов из числа близких родственников детей.</a:t>
            </a:r>
          </a:p>
          <a:p>
            <a:pPr>
              <a:buFont typeface="Arial" charset="0"/>
              <a:buChar char="•"/>
            </a:pPr>
            <a:r>
              <a:rPr lang="ru-RU" sz="1600" b="1" dirty="0" smtClean="0"/>
              <a:t> Рассматривать с детьми картины, репродукции, альбомы с военной тематикой.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Подготовительная к школе группа</a:t>
            </a:r>
          </a:p>
          <a:p>
            <a:pPr algn="ctr"/>
            <a:r>
              <a:rPr lang="ru-RU" sz="2000" b="1" dirty="0" smtClean="0"/>
              <a:t>(от 6 до 7 лет)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000108"/>
            <a:ext cx="7960969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Направленность на нравственное воспитание поддержку традиционных ценностей</a:t>
            </a:r>
            <a:endParaRPr lang="ru-RU" sz="2800" dirty="0" smtClean="0"/>
          </a:p>
          <a:p>
            <a:pPr algn="ctr"/>
            <a:r>
              <a:rPr lang="ru-RU" sz="2800" b="1" dirty="0" smtClean="0"/>
              <a:t>Воспитание уважения к традиционным ценностям, таким как любовь к родителям, уважение к старшим, заботливое отношение к малышам, пожилым людям; формирование традиционных </a:t>
            </a:r>
            <a:r>
              <a:rPr lang="ru-RU" sz="2800" b="1" dirty="0" err="1" smtClean="0"/>
              <a:t>гендерных</a:t>
            </a:r>
            <a:r>
              <a:rPr lang="ru-RU" sz="2800" b="1" dirty="0" smtClean="0"/>
              <a:t> представлений; воспитание у детей стремления в своих поступках следовать положительному примеру.</a:t>
            </a:r>
          </a:p>
          <a:p>
            <a:pPr algn="ctr"/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9355" y="908720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764704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642918"/>
            <a:ext cx="72152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Семья</a:t>
            </a:r>
            <a:r>
              <a:rPr lang="ru-RU" sz="3200" dirty="0" smtClean="0">
                <a:solidFill>
                  <a:srgbClr val="00B0F0"/>
                </a:solidFill>
              </a:rPr>
              <a:t>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b="1" dirty="0" smtClean="0"/>
              <a:t>Расширять представления детей об истории семьи в контексте истории родной страны (роль каждого поколения в разные периоды истории страны).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b="1" dirty="0" smtClean="0"/>
              <a:t> Рассказывать детям о воинских наградах дедушек, бабушек, родителей.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b="1" dirty="0" smtClean="0"/>
              <a:t>Закреплять знание домашнего адреса и телефона, имен и отчеств родителей, их профессий.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Старшая  группа</a:t>
            </a:r>
          </a:p>
          <a:p>
            <a:pPr algn="ctr"/>
            <a:r>
              <a:rPr lang="ru-RU" sz="2000" b="1" dirty="0" smtClean="0"/>
              <a:t>(от 5 до 6 лет)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642918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642918"/>
            <a:ext cx="72152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Семья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/>
              <a:t> Углублять представления ребенка о семье и ее истории; о том, где работают родители, как важен для общества их труд.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/>
              <a:t> Поощрять посильное участие детей в подготовке различных семейных праздников.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/>
              <a:t> Приучать к выполнению постоянных обязанностей по дому.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Подготовительная к школе группа</a:t>
            </a:r>
          </a:p>
          <a:p>
            <a:pPr algn="ctr"/>
            <a:r>
              <a:rPr lang="ru-RU" sz="2000" b="1" dirty="0" smtClean="0"/>
              <a:t>(от 6 до 7 лет)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000108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Первое с чего начинается познание мира ребенком, - это ласковая материнская улыбка, тихая колыбельная песня, добрые глаза и теплые материнские руки.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Я считаю, что невозможно воспитать в ребенке патриотические чувства к Родине без таких понятий как: «любовь к матери», к дому, к детскому саду, к своему району…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1070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Ириночка</dc:creator>
  <cp:lastModifiedBy>Леся</cp:lastModifiedBy>
  <cp:revision>110</cp:revision>
  <dcterms:created xsi:type="dcterms:W3CDTF">2013-04-17T06:00:40Z</dcterms:created>
  <dcterms:modified xsi:type="dcterms:W3CDTF">2014-12-04T09:31:02Z</dcterms:modified>
</cp:coreProperties>
</file>